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photoAlbum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4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1CE5AA-B340-4AD7-9486-F151308C9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D629E5C-FB18-4B56-932B-2DFF42118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AD1EBC-59D4-495D-AAC4-433F851E6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38B3A2-1A62-4EAD-8DEE-99DC922F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43B3C7-F1E1-4731-8512-B9F428E96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546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11383-46D1-447A-B5E1-177E7E472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F9D0097-666F-4D5C-932F-C34B3B14D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20F71A-C0CE-4376-84AF-CC6E16673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4D3CB9-CF0E-4A08-AE4E-77B2D5287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F0F81D-A21C-4516-9A59-B46E1732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751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266472-A2BC-4D58-8FDE-8074B20FA2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36ED7A2-73CC-47E2-B089-B1F92EBC1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DFFEC1-C910-4B85-9B36-348FB69C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4F7A18-08A5-45E1-93FF-E2F6C2153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7E5F7F8-7E35-4911-96ED-A7D76EC2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633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8FE0E6-834B-481F-95CF-A36763DAE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E7C7AC-B8DD-4F51-9A8D-852F279F5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8447E4-7AE4-4B6A-A514-84E2350E4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DB6D7B-2906-42DA-BA11-B2D59B9E7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53762D-BF28-48CD-8BDC-BF92E196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104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820677-27ED-406E-A00E-739EEEC1E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E763D32-C44C-4E8C-91E6-AF24ACC14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D9D529-D70C-498A-9C90-D9880F9A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00583B-8EDE-45B6-B30D-3FC4FEE92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3DCCF9-5077-42FA-921C-E25A7788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43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DBA396-1290-416C-9A76-190C59D41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B811D7-0DB4-4E81-8A1E-66201C369D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EF45D28-9C7A-4593-968F-21AE9B52F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698C9C-BE0A-40E6-96D6-22EC0D77C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B2130B2-CD9B-484F-9E88-2B25A89B0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F5077A0-BD9D-4D9A-8B18-B1F8A8C2D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1319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8E870E-D8AE-4747-AD88-DBD1E2158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B582A9-B981-4551-97DB-51895AB3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39F97E-5C7F-421D-BD3E-473448AE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8CCB1AF-727E-4E32-AD07-C76C70F2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8E6F82-F0F6-49C8-9C7F-CCD3E0FA4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832498B-73F4-49DD-96E4-E49670349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E8EB025-0869-4DB5-B3AE-6D8F04E6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8DF415B-925E-4AB0-A781-9225B9E79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317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1465FA-CF94-48E7-BB4A-EE40F978B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842C6C1-6754-4E11-848D-39BCB0824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74A10DB-AA5A-4AE6-9069-E27465F32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80C90B6-5CFA-4EC7-AA7D-158AD101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3318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C347A67-07E6-4F62-9963-4F8FEB24E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1909CE5-D8E9-43F0-826A-024CF456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9C2856-0900-4C16-B88E-C0C7947E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829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635C66-3411-497A-807B-F1019FD2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5BB745-CBC1-4705-8ED7-106DA2683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27D7BE6-3085-4FB6-83E4-F54A37ECD6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C8B37E-A4F1-4875-99BC-CA64F7D19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3B7668-30CF-4E4D-B442-DD4E2D94B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034F78D-8C6C-41CF-A1F3-56F28DF66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910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98B024-A185-4335-AE43-D09B5AB36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7E32243-E9BC-4840-AB34-12590E6B6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ED7D5FC-3BFB-44C1-B808-256D12A87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526ADEC-2DBB-4FBC-BE10-CC8A9A97C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5F282DD-E3AE-4CC7-A42D-6C402C99D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DEB9CB6-F4CE-4CBE-9654-1A3EE6BF3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2372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44A0FFF-2E71-4EA8-B1E5-B091C7CC1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82813A-105A-455F-9672-E41C22DD9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42E812-D9A8-4F16-8CF9-6F065C1F4B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E6E16-F41F-403D-BC23-0834393F7ECA}" type="datetimeFigureOut">
              <a:rPr lang="zh-TW" altLang="en-US" smtClean="0"/>
              <a:t>2024/3/22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0C849A-3DBB-455C-B336-C477D0165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5DC614-0774-4FAE-894B-830251DDB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B4354-D2E6-43D2-96CB-1A7E65F4FB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068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BhCSfCm2jvM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">
            <a:extLst>
              <a:ext uri="{FF2B5EF4-FFF2-40B4-BE49-F238E27FC236}">
                <a16:creationId xmlns:a16="http://schemas.microsoft.com/office/drawing/2014/main" id="{32AC5820-35FD-4A6D-83C2-C549C616028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16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0">
            <a:extLst>
              <a:ext uri="{FF2B5EF4-FFF2-40B4-BE49-F238E27FC236}">
                <a16:creationId xmlns:a16="http://schemas.microsoft.com/office/drawing/2014/main" id="{7C49A002-74DC-4213-B948-A96CDBD4C62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0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1">
            <a:extLst>
              <a:ext uri="{FF2B5EF4-FFF2-40B4-BE49-F238E27FC236}">
                <a16:creationId xmlns:a16="http://schemas.microsoft.com/office/drawing/2014/main" id="{D4688B17-AE5C-4F94-A6CE-438F076908A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99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2">
            <a:extLst>
              <a:ext uri="{FF2B5EF4-FFF2-40B4-BE49-F238E27FC236}">
                <a16:creationId xmlns:a16="http://schemas.microsoft.com/office/drawing/2014/main" id="{E302B5C4-E833-413B-9012-5EF5185EB8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9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3">
            <a:extLst>
              <a:ext uri="{FF2B5EF4-FFF2-40B4-BE49-F238E27FC236}">
                <a16:creationId xmlns:a16="http://schemas.microsoft.com/office/drawing/2014/main" id="{054F3BB0-A0A0-406B-8C98-20B616A711C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052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4">
            <a:extLst>
              <a:ext uri="{FF2B5EF4-FFF2-40B4-BE49-F238E27FC236}">
                <a16:creationId xmlns:a16="http://schemas.microsoft.com/office/drawing/2014/main" id="{CAE365E2-0003-4202-AE68-06C592F937A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30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5">
            <a:extLst>
              <a:ext uri="{FF2B5EF4-FFF2-40B4-BE49-F238E27FC236}">
                <a16:creationId xmlns:a16="http://schemas.microsoft.com/office/drawing/2014/main" id="{CE236321-D26B-43BF-8044-5433BCE463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985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6">
            <a:extLst>
              <a:ext uri="{FF2B5EF4-FFF2-40B4-BE49-F238E27FC236}">
                <a16:creationId xmlns:a16="http://schemas.microsoft.com/office/drawing/2014/main" id="{47BE05C3-E7A2-4E11-B578-A4A6436BF4D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350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7">
            <a:extLst>
              <a:ext uri="{FF2B5EF4-FFF2-40B4-BE49-F238E27FC236}">
                <a16:creationId xmlns:a16="http://schemas.microsoft.com/office/drawing/2014/main" id="{26239CC3-2456-4235-9817-56BDD4C2C23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05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8">
            <a:extLst>
              <a:ext uri="{FF2B5EF4-FFF2-40B4-BE49-F238E27FC236}">
                <a16:creationId xmlns:a16="http://schemas.microsoft.com/office/drawing/2014/main" id="{ACF8973D-CD51-4EC8-A6AA-00B9AAA86A9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28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19">
            <a:extLst>
              <a:ext uri="{FF2B5EF4-FFF2-40B4-BE49-F238E27FC236}">
                <a16:creationId xmlns:a16="http://schemas.microsoft.com/office/drawing/2014/main" id="{C0F1E5B8-F7C1-4442-BC3F-878DC366076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7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2">
            <a:extLst>
              <a:ext uri="{FF2B5EF4-FFF2-40B4-BE49-F238E27FC236}">
                <a16:creationId xmlns:a16="http://schemas.microsoft.com/office/drawing/2014/main" id="{7D59722B-DA59-4154-B9D4-35A2C00C29C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視訊 4">
            <a:hlinkClick r:id="" action="ppaction://media"/>
            <a:extLst>
              <a:ext uri="{FF2B5EF4-FFF2-40B4-BE49-F238E27FC236}">
                <a16:creationId xmlns:a16="http://schemas.microsoft.com/office/drawing/2014/main" id="{DD47A159-3AEB-4633-8B2B-1BCC86EB5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760" y="142178"/>
            <a:ext cx="11686478" cy="657364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9F13A4C-C586-4415-BAB4-3997ABE35EB3}"/>
              </a:ext>
            </a:extLst>
          </p:cNvPr>
          <p:cNvSpPr txBox="1"/>
          <p:nvPr/>
        </p:nvSpPr>
        <p:spPr>
          <a:xfrm>
            <a:off x="5521712" y="6488668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+mn-ea"/>
                <a:hlinkClick r:id="rId6"/>
              </a:rPr>
              <a:t>影片展示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676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20">
            <a:extLst>
              <a:ext uri="{FF2B5EF4-FFF2-40B4-BE49-F238E27FC236}">
                <a16:creationId xmlns:a16="http://schemas.microsoft.com/office/drawing/2014/main" id="{B9959A40-B777-45B6-8BCF-CA3AF59D160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44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21">
            <a:extLst>
              <a:ext uri="{FF2B5EF4-FFF2-40B4-BE49-F238E27FC236}">
                <a16:creationId xmlns:a16="http://schemas.microsoft.com/office/drawing/2014/main" id="{FD646A5D-C544-4650-BCBE-ABC16923775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73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22">
            <a:extLst>
              <a:ext uri="{FF2B5EF4-FFF2-40B4-BE49-F238E27FC236}">
                <a16:creationId xmlns:a16="http://schemas.microsoft.com/office/drawing/2014/main" id="{298ABB95-8F72-4CA3-93B6-A3DB385F649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7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3">
            <a:extLst>
              <a:ext uri="{FF2B5EF4-FFF2-40B4-BE49-F238E27FC236}">
                <a16:creationId xmlns:a16="http://schemas.microsoft.com/office/drawing/2014/main" id="{B362DB35-4C02-459D-8790-A91020155B1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4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4">
            <a:extLst>
              <a:ext uri="{FF2B5EF4-FFF2-40B4-BE49-F238E27FC236}">
                <a16:creationId xmlns:a16="http://schemas.microsoft.com/office/drawing/2014/main" id="{E2167BF6-90AC-4D0B-9B25-B57FDDC1359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559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5">
            <a:extLst>
              <a:ext uri="{FF2B5EF4-FFF2-40B4-BE49-F238E27FC236}">
                <a16:creationId xmlns:a16="http://schemas.microsoft.com/office/drawing/2014/main" id="{1004E881-52D3-40C3-912E-BF6BE765E66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27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6">
            <a:extLst>
              <a:ext uri="{FF2B5EF4-FFF2-40B4-BE49-F238E27FC236}">
                <a16:creationId xmlns:a16="http://schemas.microsoft.com/office/drawing/2014/main" id="{BC6FE03B-E837-46CD-8049-95390B4E7C3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71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7">
            <a:extLst>
              <a:ext uri="{FF2B5EF4-FFF2-40B4-BE49-F238E27FC236}">
                <a16:creationId xmlns:a16="http://schemas.microsoft.com/office/drawing/2014/main" id="{C07DAB01-BAD9-44F3-88A2-5C6B3D88FE1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2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8">
            <a:extLst>
              <a:ext uri="{FF2B5EF4-FFF2-40B4-BE49-F238E27FC236}">
                <a16:creationId xmlns:a16="http://schemas.microsoft.com/office/drawing/2014/main" id="{1A59A31E-31C3-4114-AD43-DA5D5E96DC6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5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9">
            <a:extLst>
              <a:ext uri="{FF2B5EF4-FFF2-40B4-BE49-F238E27FC236}">
                <a16:creationId xmlns:a16="http://schemas.microsoft.com/office/drawing/2014/main" id="{F3F636DB-3A79-490C-91FE-1DC449E26DF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78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</Words>
  <Application>Microsoft Office PowerPoint</Application>
  <PresentationFormat>寬螢幕</PresentationFormat>
  <Paragraphs>1</Paragraphs>
  <Slides>22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7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韋婷 王</dc:creator>
  <cp:lastModifiedBy>韋婷 王</cp:lastModifiedBy>
  <cp:revision>1</cp:revision>
  <dcterms:created xsi:type="dcterms:W3CDTF">2024-03-22T09:04:32Z</dcterms:created>
  <dcterms:modified xsi:type="dcterms:W3CDTF">2024-03-22T09:13:20Z</dcterms:modified>
</cp:coreProperties>
</file>

<file path=docProps/thumbnail.jpeg>
</file>